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7" r:id="rId2"/>
    <p:sldId id="257" r:id="rId3"/>
    <p:sldId id="284" r:id="rId4"/>
    <p:sldId id="260" r:id="rId5"/>
    <p:sldId id="271" r:id="rId6"/>
    <p:sldId id="261" r:id="rId7"/>
    <p:sldId id="262" r:id="rId8"/>
    <p:sldId id="285" r:id="rId9"/>
    <p:sldId id="286" r:id="rId10"/>
    <p:sldId id="283" r:id="rId11"/>
    <p:sldId id="280" r:id="rId12"/>
    <p:sldId id="278" r:id="rId13"/>
    <p:sldId id="26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4E86299-68A6-4269-9A7D-A00D45981315}">
          <p14:sldIdLst>
            <p14:sldId id="277"/>
            <p14:sldId id="257"/>
            <p14:sldId id="284"/>
            <p14:sldId id="260"/>
            <p14:sldId id="271"/>
            <p14:sldId id="261"/>
            <p14:sldId id="262"/>
            <p14:sldId id="285"/>
            <p14:sldId id="286"/>
            <p14:sldId id="283"/>
          </p14:sldIdLst>
        </p14:section>
        <p14:section name="Раздел без заголовка" id="{6203AA16-9FFE-4FFA-946D-0200C32FB3E8}">
          <p14:sldIdLst>
            <p14:sldId id="280"/>
            <p14:sldId id="278"/>
            <p14:sldId id="26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80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62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6E4DAF-6501-4EB9-A27C-024CC6A3DD6B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E16782-E1DA-4568-93A0-157B5FA232BC}">
      <dgm:prSet phldrT="[Текст]" custT="1"/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низкий </a:t>
          </a:r>
          <a:r>
            <a:rPr lang="ru-RU" sz="2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уровень родительской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компетентности</a:t>
          </a:r>
          <a:endParaRPr lang="ru-RU" sz="28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недостаточный </a:t>
          </a:r>
          <a:r>
            <a:rPr lang="ru-RU" sz="2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охват детей организованным дошкольным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образованием</a:t>
          </a:r>
          <a:endParaRPr lang="ru-RU" sz="28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малая </a:t>
          </a:r>
          <a:r>
            <a:rPr lang="ru-RU" sz="2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осведомленность родителей в вопросах оказания консультационной помощи семьям детей, получающих дошкольное образование в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семье</a:t>
          </a:r>
          <a:endParaRPr lang="ru-RU" sz="28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рост числа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часто болеющих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детей</a:t>
          </a:r>
          <a:endParaRPr lang="ru-RU" sz="2800" dirty="0" smtClean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отсутствие разработанных механизмов интеграции Интернет-ресурсов в образовательную среду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ДОО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225DAA-B994-4E9A-A239-C048144FA04E}" type="parTrans" cxnId="{2617FE9A-68DD-4F2D-B488-02834761E742}">
      <dgm:prSet/>
      <dgm:spPr/>
      <dgm:t>
        <a:bodyPr/>
        <a:lstStyle/>
        <a:p>
          <a:endParaRPr lang="ru-RU"/>
        </a:p>
      </dgm:t>
    </dgm:pt>
    <dgm:pt modelId="{985F473E-8B69-43B7-B848-504EE0BE6713}" type="sibTrans" cxnId="{2617FE9A-68DD-4F2D-B488-02834761E742}">
      <dgm:prSet/>
      <dgm:spPr/>
      <dgm:t>
        <a:bodyPr/>
        <a:lstStyle/>
        <a:p>
          <a:endParaRPr lang="ru-RU"/>
        </a:p>
      </dgm:t>
    </dgm:pt>
    <dgm:pt modelId="{E7A408F3-1A03-4478-9EF0-A515B2EC7B75}">
      <dgm:prSet phldrT="[Текст]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endParaRPr lang="ru-RU" sz="1700" dirty="0"/>
        </a:p>
      </dgm:t>
    </dgm:pt>
    <dgm:pt modelId="{325078F0-179A-4649-94AB-0AEB6FF91EB7}" type="parTrans" cxnId="{4A325400-D9DC-4C54-A4D8-5CE3D93B02AD}">
      <dgm:prSet/>
      <dgm:spPr/>
      <dgm:t>
        <a:bodyPr/>
        <a:lstStyle/>
        <a:p>
          <a:endParaRPr lang="ru-RU"/>
        </a:p>
      </dgm:t>
    </dgm:pt>
    <dgm:pt modelId="{85455F2C-4E27-4E50-A699-15FA69151868}" type="sibTrans" cxnId="{4A325400-D9DC-4C54-A4D8-5CE3D93B02AD}">
      <dgm:prSet/>
      <dgm:spPr/>
      <dgm:t>
        <a:bodyPr/>
        <a:lstStyle/>
        <a:p>
          <a:endParaRPr lang="ru-RU"/>
        </a:p>
      </dgm:t>
    </dgm:pt>
    <dgm:pt modelId="{6574818D-8917-473A-993E-1FCCD04B1CFA}" type="pres">
      <dgm:prSet presAssocID="{A16E4DAF-6501-4EB9-A27C-024CC6A3DD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5A6E22-AD1D-4094-A58B-499626F17E3F}" type="pres">
      <dgm:prSet presAssocID="{F0E16782-E1DA-4568-93A0-157B5FA232BC}" presName="composite" presStyleCnt="0"/>
      <dgm:spPr/>
    </dgm:pt>
    <dgm:pt modelId="{6D3B55B4-0FB2-4A17-B3E6-6B6ED1E3E1A6}" type="pres">
      <dgm:prSet presAssocID="{F0E16782-E1DA-4568-93A0-157B5FA232BC}" presName="rect1" presStyleLbl="trAlignAcc1" presStyleIdx="0" presStyleCnt="1" custScaleX="102486" custScaleY="149232" custLinFactNeighborX="-1509" custLinFactNeighborY="-16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26C4E8-8BA9-4136-89EC-F2767056F69F}" type="pres">
      <dgm:prSet presAssocID="{F0E16782-E1DA-4568-93A0-157B5FA232BC}" presName="rect2" presStyleLbl="fgImgPlace1" presStyleIdx="0" presStyleCnt="1" custScaleX="99289" custLinFactNeighborX="-7308" custLinFactNeighborY="-1804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</dgm:ptLst>
  <dgm:cxnLst>
    <dgm:cxn modelId="{DB7D9F7F-E863-4646-8D4F-9D3212B5ED7E}" type="presOf" srcId="{A16E4DAF-6501-4EB9-A27C-024CC6A3DD6B}" destId="{6574818D-8917-473A-993E-1FCCD04B1CFA}" srcOrd="0" destOrd="0" presId="urn:microsoft.com/office/officeart/2008/layout/PictureStrips"/>
    <dgm:cxn modelId="{8DE45207-C555-4E9D-8FC4-E9A5FB9C629C}" type="presOf" srcId="{F0E16782-E1DA-4568-93A0-157B5FA232BC}" destId="{6D3B55B4-0FB2-4A17-B3E6-6B6ED1E3E1A6}" srcOrd="0" destOrd="0" presId="urn:microsoft.com/office/officeart/2008/layout/PictureStrips"/>
    <dgm:cxn modelId="{2617FE9A-68DD-4F2D-B488-02834761E742}" srcId="{A16E4DAF-6501-4EB9-A27C-024CC6A3DD6B}" destId="{F0E16782-E1DA-4568-93A0-157B5FA232BC}" srcOrd="0" destOrd="0" parTransId="{E9225DAA-B994-4E9A-A239-C048144FA04E}" sibTransId="{985F473E-8B69-43B7-B848-504EE0BE6713}"/>
    <dgm:cxn modelId="{A681594F-0433-49EB-886A-3D157CE10CBA}" type="presOf" srcId="{E7A408F3-1A03-4478-9EF0-A515B2EC7B75}" destId="{6D3B55B4-0FB2-4A17-B3E6-6B6ED1E3E1A6}" srcOrd="0" destOrd="1" presId="urn:microsoft.com/office/officeart/2008/layout/PictureStrips"/>
    <dgm:cxn modelId="{4A325400-D9DC-4C54-A4D8-5CE3D93B02AD}" srcId="{F0E16782-E1DA-4568-93A0-157B5FA232BC}" destId="{E7A408F3-1A03-4478-9EF0-A515B2EC7B75}" srcOrd="0" destOrd="0" parTransId="{325078F0-179A-4649-94AB-0AEB6FF91EB7}" sibTransId="{85455F2C-4E27-4E50-A699-15FA69151868}"/>
    <dgm:cxn modelId="{2951CD01-5C17-4D03-A3BF-B9C0501C0A71}" type="presParOf" srcId="{6574818D-8917-473A-993E-1FCCD04B1CFA}" destId="{275A6E22-AD1D-4094-A58B-499626F17E3F}" srcOrd="0" destOrd="0" presId="urn:microsoft.com/office/officeart/2008/layout/PictureStrips"/>
    <dgm:cxn modelId="{FD537CC2-A0B4-4315-8307-36545664FDEF}" type="presParOf" srcId="{275A6E22-AD1D-4094-A58B-499626F17E3F}" destId="{6D3B55B4-0FB2-4A17-B3E6-6B6ED1E3E1A6}" srcOrd="0" destOrd="0" presId="urn:microsoft.com/office/officeart/2008/layout/PictureStrips"/>
    <dgm:cxn modelId="{3EB05F15-931A-49F1-A078-A6575A8300B4}" type="presParOf" srcId="{275A6E22-AD1D-4094-A58B-499626F17E3F}" destId="{AC26C4E8-8BA9-4136-89EC-F2767056F69F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B6744D-174D-4A86-860C-DA95CAC1B962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0B398E5-1B76-45DE-AE0C-302EDFBA7493}">
      <dgm:prSet phldrT="[Текст]" custT="1"/>
      <dgm:spPr/>
      <dgm:t>
        <a:bodyPr/>
        <a:lstStyle/>
        <a:p>
          <a:pPr algn="just"/>
          <a:r>
            <a:rPr lang="ru-RU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Развитие кадрового потенциала </a:t>
          </a:r>
          <a:endParaRPr lang="ru-RU" sz="2400" b="1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F77D19-FFED-49DB-94A7-3B259C4B5D04}" type="parTrans" cxnId="{E283C267-93EA-4AA9-AE45-4F3183A1BE88}">
      <dgm:prSet/>
      <dgm:spPr/>
      <dgm:t>
        <a:bodyPr/>
        <a:lstStyle/>
        <a:p>
          <a:endParaRPr lang="ru-RU"/>
        </a:p>
      </dgm:t>
    </dgm:pt>
    <dgm:pt modelId="{BA94A28E-0222-4BFD-928D-2BE74840A8E8}" type="sibTrans" cxnId="{E283C267-93EA-4AA9-AE45-4F3183A1BE88}">
      <dgm:prSet/>
      <dgm:spPr/>
      <dgm:t>
        <a:bodyPr/>
        <a:lstStyle/>
        <a:p>
          <a:endParaRPr lang="ru-RU"/>
        </a:p>
      </dgm:t>
    </dgm:pt>
    <dgm:pt modelId="{F4B3F06E-40D8-4B16-B02E-F6C0322694C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Ориентация на развитие индивидуальных способностей, поддержку детской одаренности и социальной успешности каждого ребенка.</a:t>
          </a:r>
        </a:p>
        <a:p>
          <a:r>
            <a:rPr lang="ru-RU" sz="1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Повышение информационной, социальной, педагогической компетентности родителей в развитии детей дошкольного возраста</a:t>
          </a:r>
          <a:endParaRPr lang="ru-RU" sz="1600" b="1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6780CE-D61F-4A5A-BCF3-A0A45A3FDFAE}" type="parTrans" cxnId="{05CB497F-8741-416E-BD8E-67B1D923DC88}">
      <dgm:prSet/>
      <dgm:spPr/>
      <dgm:t>
        <a:bodyPr/>
        <a:lstStyle/>
        <a:p>
          <a:endParaRPr lang="ru-RU"/>
        </a:p>
      </dgm:t>
    </dgm:pt>
    <dgm:pt modelId="{1E17381A-66E4-4A64-8B12-A251B54C9D5B}" type="sibTrans" cxnId="{05CB497F-8741-416E-BD8E-67B1D923DC88}">
      <dgm:prSet/>
      <dgm:spPr/>
      <dgm:t>
        <a:bodyPr/>
        <a:lstStyle/>
        <a:p>
          <a:endParaRPr lang="ru-RU"/>
        </a:p>
      </dgm:t>
    </dgm:pt>
    <dgm:pt modelId="{B158B7A3-2A33-42BF-8C46-5C526AE32E0D}">
      <dgm:prSet phldrT="[Текст]" custT="1"/>
      <dgm:spPr/>
      <dgm:t>
        <a:bodyPr/>
        <a:lstStyle/>
        <a:p>
          <a:pPr algn="just"/>
          <a:r>
            <a:rPr lang="ru-RU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Повышение познавательной мотивации, улучшение динамики развития детей.</a:t>
          </a:r>
          <a:endParaRPr lang="ru-RU" sz="2000" b="1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1901CA-A005-4BA5-A237-FDC41149A03B}" type="parTrans" cxnId="{308F7535-BDC6-463F-9C96-7435E7E57F9F}">
      <dgm:prSet/>
      <dgm:spPr/>
      <dgm:t>
        <a:bodyPr/>
        <a:lstStyle/>
        <a:p>
          <a:endParaRPr lang="ru-RU"/>
        </a:p>
      </dgm:t>
    </dgm:pt>
    <dgm:pt modelId="{69950933-FF67-47C8-843B-FE5F58AD526F}" type="sibTrans" cxnId="{308F7535-BDC6-463F-9C96-7435E7E57F9F}">
      <dgm:prSet/>
      <dgm:spPr/>
      <dgm:t>
        <a:bodyPr/>
        <a:lstStyle/>
        <a:p>
          <a:endParaRPr lang="ru-RU"/>
        </a:p>
      </dgm:t>
    </dgm:pt>
    <dgm:pt modelId="{62A42257-D2B1-46AB-B0A6-D6789202D872}" type="pres">
      <dgm:prSet presAssocID="{05B6744D-174D-4A86-860C-DA95CAC1B96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60A91C-1153-4FCF-B2FB-231C06A64551}" type="pres">
      <dgm:prSet presAssocID="{30B398E5-1B76-45DE-AE0C-302EDFBA7493}" presName="parentLin" presStyleCnt="0"/>
      <dgm:spPr/>
    </dgm:pt>
    <dgm:pt modelId="{C822E567-21F4-417E-9F0E-8684C9FE7C31}" type="pres">
      <dgm:prSet presAssocID="{30B398E5-1B76-45DE-AE0C-302EDFBA749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CE1A39D-A682-4D78-8C9C-96E040EADE72}" type="pres">
      <dgm:prSet presAssocID="{30B398E5-1B76-45DE-AE0C-302EDFBA7493}" presName="parentText" presStyleLbl="node1" presStyleIdx="0" presStyleCnt="3" custScaleX="978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26F66-F59C-4188-997C-A82A019E6597}" type="pres">
      <dgm:prSet presAssocID="{30B398E5-1B76-45DE-AE0C-302EDFBA7493}" presName="negativeSpace" presStyleCnt="0"/>
      <dgm:spPr/>
    </dgm:pt>
    <dgm:pt modelId="{7A5E111B-D28F-4DEF-B4CA-F43D56C8DE60}" type="pres">
      <dgm:prSet presAssocID="{30B398E5-1B76-45DE-AE0C-302EDFBA7493}" presName="childText" presStyleLbl="conFgAcc1" presStyleIdx="0" presStyleCnt="3">
        <dgm:presLayoutVars>
          <dgm:bulletEnabled val="1"/>
        </dgm:presLayoutVars>
      </dgm:prSet>
      <dgm:spPr/>
    </dgm:pt>
    <dgm:pt modelId="{7C027E62-10CC-434D-B9E7-0617F9D8D0E9}" type="pres">
      <dgm:prSet presAssocID="{BA94A28E-0222-4BFD-928D-2BE74840A8E8}" presName="spaceBetweenRectangles" presStyleCnt="0"/>
      <dgm:spPr/>
    </dgm:pt>
    <dgm:pt modelId="{359C1E83-8428-47D3-A640-A38E83594B72}" type="pres">
      <dgm:prSet presAssocID="{F4B3F06E-40D8-4B16-B02E-F6C0322694CC}" presName="parentLin" presStyleCnt="0"/>
      <dgm:spPr/>
    </dgm:pt>
    <dgm:pt modelId="{DAFD09E7-B540-4735-882F-C717FB1437D5}" type="pres">
      <dgm:prSet presAssocID="{F4B3F06E-40D8-4B16-B02E-F6C0322694C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365B247-75AC-4DBF-94CD-5D95AFDDE3FE}" type="pres">
      <dgm:prSet presAssocID="{F4B3F06E-40D8-4B16-B02E-F6C0322694CC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73499-4665-425A-AE11-9B919F26F022}" type="pres">
      <dgm:prSet presAssocID="{F4B3F06E-40D8-4B16-B02E-F6C0322694CC}" presName="negativeSpace" presStyleCnt="0"/>
      <dgm:spPr/>
    </dgm:pt>
    <dgm:pt modelId="{403DA124-8888-4A76-BB8C-DC73940BB63E}" type="pres">
      <dgm:prSet presAssocID="{F4B3F06E-40D8-4B16-B02E-F6C0322694CC}" presName="childText" presStyleLbl="conFgAcc1" presStyleIdx="1" presStyleCnt="3">
        <dgm:presLayoutVars>
          <dgm:bulletEnabled val="1"/>
        </dgm:presLayoutVars>
      </dgm:prSet>
      <dgm:spPr/>
    </dgm:pt>
    <dgm:pt modelId="{7A383062-864A-4110-81A2-7D83E2140D00}" type="pres">
      <dgm:prSet presAssocID="{1E17381A-66E4-4A64-8B12-A251B54C9D5B}" presName="spaceBetweenRectangles" presStyleCnt="0"/>
      <dgm:spPr/>
    </dgm:pt>
    <dgm:pt modelId="{2A06D7AB-25D9-4599-A54E-D4DE9E99DC9F}" type="pres">
      <dgm:prSet presAssocID="{B158B7A3-2A33-42BF-8C46-5C526AE32E0D}" presName="parentLin" presStyleCnt="0"/>
      <dgm:spPr/>
    </dgm:pt>
    <dgm:pt modelId="{2AF956F2-B60E-48D9-92B8-31DCC2E1E1E2}" type="pres">
      <dgm:prSet presAssocID="{B158B7A3-2A33-42BF-8C46-5C526AE32E0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8D56978-376F-47B3-998F-4B2CFB8C12B4}" type="pres">
      <dgm:prSet presAssocID="{B158B7A3-2A33-42BF-8C46-5C526AE32E0D}" presName="parentText" presStyleLbl="node1" presStyleIdx="2" presStyleCnt="3" custScaleX="1246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611D3-D26D-473A-882C-A78109ADFAA2}" type="pres">
      <dgm:prSet presAssocID="{B158B7A3-2A33-42BF-8C46-5C526AE32E0D}" presName="negativeSpace" presStyleCnt="0"/>
      <dgm:spPr/>
    </dgm:pt>
    <dgm:pt modelId="{1A76C498-D7ED-436C-BF35-9C5F5EE8DAB5}" type="pres">
      <dgm:prSet presAssocID="{B158B7A3-2A33-42BF-8C46-5C526AE32E0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5C58297-7485-4AB8-93E4-2C4FF2233EE2}" type="presOf" srcId="{30B398E5-1B76-45DE-AE0C-302EDFBA7493}" destId="{C822E567-21F4-417E-9F0E-8684C9FE7C31}" srcOrd="0" destOrd="0" presId="urn:microsoft.com/office/officeart/2005/8/layout/list1"/>
    <dgm:cxn modelId="{308F7535-BDC6-463F-9C96-7435E7E57F9F}" srcId="{05B6744D-174D-4A86-860C-DA95CAC1B962}" destId="{B158B7A3-2A33-42BF-8C46-5C526AE32E0D}" srcOrd="2" destOrd="0" parTransId="{D51901CA-A005-4BA5-A237-FDC41149A03B}" sibTransId="{69950933-FF67-47C8-843B-FE5F58AD526F}"/>
    <dgm:cxn modelId="{5B489DF5-4B4B-4616-84B7-4E9D7D2D5501}" type="presOf" srcId="{B158B7A3-2A33-42BF-8C46-5C526AE32E0D}" destId="{2AF956F2-B60E-48D9-92B8-31DCC2E1E1E2}" srcOrd="0" destOrd="0" presId="urn:microsoft.com/office/officeart/2005/8/layout/list1"/>
    <dgm:cxn modelId="{0C6CE483-B742-4025-862C-0B85148F5B50}" type="presOf" srcId="{F4B3F06E-40D8-4B16-B02E-F6C0322694CC}" destId="{F365B247-75AC-4DBF-94CD-5D95AFDDE3FE}" srcOrd="1" destOrd="0" presId="urn:microsoft.com/office/officeart/2005/8/layout/list1"/>
    <dgm:cxn modelId="{05CB497F-8741-416E-BD8E-67B1D923DC88}" srcId="{05B6744D-174D-4A86-860C-DA95CAC1B962}" destId="{F4B3F06E-40D8-4B16-B02E-F6C0322694CC}" srcOrd="1" destOrd="0" parTransId="{666780CE-D61F-4A5A-BCF3-A0A45A3FDFAE}" sibTransId="{1E17381A-66E4-4A64-8B12-A251B54C9D5B}"/>
    <dgm:cxn modelId="{E283C267-93EA-4AA9-AE45-4F3183A1BE88}" srcId="{05B6744D-174D-4A86-860C-DA95CAC1B962}" destId="{30B398E5-1B76-45DE-AE0C-302EDFBA7493}" srcOrd="0" destOrd="0" parTransId="{2EF77D19-FFED-49DB-94A7-3B259C4B5D04}" sibTransId="{BA94A28E-0222-4BFD-928D-2BE74840A8E8}"/>
    <dgm:cxn modelId="{D1F24E1C-E9F9-403F-AA92-6F580D26DA84}" type="presOf" srcId="{30B398E5-1B76-45DE-AE0C-302EDFBA7493}" destId="{BCE1A39D-A682-4D78-8C9C-96E040EADE72}" srcOrd="1" destOrd="0" presId="urn:microsoft.com/office/officeart/2005/8/layout/list1"/>
    <dgm:cxn modelId="{A49FEDE8-CE64-4AC6-AAFD-39B7F7B33A47}" type="presOf" srcId="{B158B7A3-2A33-42BF-8C46-5C526AE32E0D}" destId="{98D56978-376F-47B3-998F-4B2CFB8C12B4}" srcOrd="1" destOrd="0" presId="urn:microsoft.com/office/officeart/2005/8/layout/list1"/>
    <dgm:cxn modelId="{DF656541-F009-4CD6-83AA-3154166B8638}" type="presOf" srcId="{F4B3F06E-40D8-4B16-B02E-F6C0322694CC}" destId="{DAFD09E7-B540-4735-882F-C717FB1437D5}" srcOrd="0" destOrd="0" presId="urn:microsoft.com/office/officeart/2005/8/layout/list1"/>
    <dgm:cxn modelId="{6BCF8168-B4FF-403A-BA5F-EF4DE89D24BB}" type="presOf" srcId="{05B6744D-174D-4A86-860C-DA95CAC1B962}" destId="{62A42257-D2B1-46AB-B0A6-D6789202D872}" srcOrd="0" destOrd="0" presId="urn:microsoft.com/office/officeart/2005/8/layout/list1"/>
    <dgm:cxn modelId="{0C8F3715-8348-4F92-B72E-A8CAF6F26F35}" type="presParOf" srcId="{62A42257-D2B1-46AB-B0A6-D6789202D872}" destId="{F560A91C-1153-4FCF-B2FB-231C06A64551}" srcOrd="0" destOrd="0" presId="urn:microsoft.com/office/officeart/2005/8/layout/list1"/>
    <dgm:cxn modelId="{A34BA81A-CA93-47BD-AD0B-EADEEB2F0A47}" type="presParOf" srcId="{F560A91C-1153-4FCF-B2FB-231C06A64551}" destId="{C822E567-21F4-417E-9F0E-8684C9FE7C31}" srcOrd="0" destOrd="0" presId="urn:microsoft.com/office/officeart/2005/8/layout/list1"/>
    <dgm:cxn modelId="{ABF16E7D-C68B-4064-8371-26B82EE70C78}" type="presParOf" srcId="{F560A91C-1153-4FCF-B2FB-231C06A64551}" destId="{BCE1A39D-A682-4D78-8C9C-96E040EADE72}" srcOrd="1" destOrd="0" presId="urn:microsoft.com/office/officeart/2005/8/layout/list1"/>
    <dgm:cxn modelId="{28D0375C-4EB8-4E8D-AA3F-4CF45495720E}" type="presParOf" srcId="{62A42257-D2B1-46AB-B0A6-D6789202D872}" destId="{A5926F66-F59C-4188-997C-A82A019E6597}" srcOrd="1" destOrd="0" presId="urn:microsoft.com/office/officeart/2005/8/layout/list1"/>
    <dgm:cxn modelId="{3AEC60A7-1860-4692-B7B7-41C07D4CA008}" type="presParOf" srcId="{62A42257-D2B1-46AB-B0A6-D6789202D872}" destId="{7A5E111B-D28F-4DEF-B4CA-F43D56C8DE60}" srcOrd="2" destOrd="0" presId="urn:microsoft.com/office/officeart/2005/8/layout/list1"/>
    <dgm:cxn modelId="{60E6A419-AFB1-4291-9B65-DC6000A60709}" type="presParOf" srcId="{62A42257-D2B1-46AB-B0A6-D6789202D872}" destId="{7C027E62-10CC-434D-B9E7-0617F9D8D0E9}" srcOrd="3" destOrd="0" presId="urn:microsoft.com/office/officeart/2005/8/layout/list1"/>
    <dgm:cxn modelId="{475354F5-2420-4C4D-B40C-CD4A918F751F}" type="presParOf" srcId="{62A42257-D2B1-46AB-B0A6-D6789202D872}" destId="{359C1E83-8428-47D3-A640-A38E83594B72}" srcOrd="4" destOrd="0" presId="urn:microsoft.com/office/officeart/2005/8/layout/list1"/>
    <dgm:cxn modelId="{E1D2028E-4E50-4BB2-9145-002FC657D82C}" type="presParOf" srcId="{359C1E83-8428-47D3-A640-A38E83594B72}" destId="{DAFD09E7-B540-4735-882F-C717FB1437D5}" srcOrd="0" destOrd="0" presId="urn:microsoft.com/office/officeart/2005/8/layout/list1"/>
    <dgm:cxn modelId="{B6BEC22B-D88B-423E-878D-8696ECE546E7}" type="presParOf" srcId="{359C1E83-8428-47D3-A640-A38E83594B72}" destId="{F365B247-75AC-4DBF-94CD-5D95AFDDE3FE}" srcOrd="1" destOrd="0" presId="urn:microsoft.com/office/officeart/2005/8/layout/list1"/>
    <dgm:cxn modelId="{A5F25DFD-225D-44D9-99A7-CEA5EF2E5DD0}" type="presParOf" srcId="{62A42257-D2B1-46AB-B0A6-D6789202D872}" destId="{CC473499-4665-425A-AE11-9B919F26F022}" srcOrd="5" destOrd="0" presId="urn:microsoft.com/office/officeart/2005/8/layout/list1"/>
    <dgm:cxn modelId="{C4FBA9FF-FC3A-45C6-A2F3-239CDA432023}" type="presParOf" srcId="{62A42257-D2B1-46AB-B0A6-D6789202D872}" destId="{403DA124-8888-4A76-BB8C-DC73940BB63E}" srcOrd="6" destOrd="0" presId="urn:microsoft.com/office/officeart/2005/8/layout/list1"/>
    <dgm:cxn modelId="{0CE47F34-FCCC-465D-873A-666D48FF339F}" type="presParOf" srcId="{62A42257-D2B1-46AB-B0A6-D6789202D872}" destId="{7A383062-864A-4110-81A2-7D83E2140D00}" srcOrd="7" destOrd="0" presId="urn:microsoft.com/office/officeart/2005/8/layout/list1"/>
    <dgm:cxn modelId="{F718B765-6422-4029-82AA-18E6AE9E17A6}" type="presParOf" srcId="{62A42257-D2B1-46AB-B0A6-D6789202D872}" destId="{2A06D7AB-25D9-4599-A54E-D4DE9E99DC9F}" srcOrd="8" destOrd="0" presId="urn:microsoft.com/office/officeart/2005/8/layout/list1"/>
    <dgm:cxn modelId="{C16067F7-C0D5-41E3-AE1F-347A11A15853}" type="presParOf" srcId="{2A06D7AB-25D9-4599-A54E-D4DE9E99DC9F}" destId="{2AF956F2-B60E-48D9-92B8-31DCC2E1E1E2}" srcOrd="0" destOrd="0" presId="urn:microsoft.com/office/officeart/2005/8/layout/list1"/>
    <dgm:cxn modelId="{1C224B8C-6AA5-4229-9869-94CD49240436}" type="presParOf" srcId="{2A06D7AB-25D9-4599-A54E-D4DE9E99DC9F}" destId="{98D56978-376F-47B3-998F-4B2CFB8C12B4}" srcOrd="1" destOrd="0" presId="urn:microsoft.com/office/officeart/2005/8/layout/list1"/>
    <dgm:cxn modelId="{908246C4-4C12-4419-AAC7-5AD431699A0B}" type="presParOf" srcId="{62A42257-D2B1-46AB-B0A6-D6789202D872}" destId="{50F611D3-D26D-473A-882C-A78109ADFAA2}" srcOrd="9" destOrd="0" presId="urn:microsoft.com/office/officeart/2005/8/layout/list1"/>
    <dgm:cxn modelId="{E87BE7EB-1BA1-45F5-B701-73B1770628E8}" type="presParOf" srcId="{62A42257-D2B1-46AB-B0A6-D6789202D872}" destId="{1A76C498-D7ED-436C-BF35-9C5F5EE8DAB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4E3A33E-1216-488E-A70A-7D4EA6CD6B35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3E8B24A3-C738-402E-A17B-4D753B732209}">
      <dgm:prSet phldrT="[Текст]" custT="1"/>
      <dgm:spPr/>
      <dgm:t>
        <a:bodyPr/>
        <a:lstStyle/>
        <a:p>
          <a:r>
            <a:rPr lang="ru-RU" sz="4800" b="1" dirty="0"/>
            <a:t>1</a:t>
          </a:r>
        </a:p>
      </dgm:t>
    </dgm:pt>
    <dgm:pt modelId="{F9F719DD-E7D8-48BB-B038-FE3A31812184}" type="parTrans" cxnId="{7AFEECD3-5E3E-4E06-A071-8EBEE2261D28}">
      <dgm:prSet/>
      <dgm:spPr/>
      <dgm:t>
        <a:bodyPr/>
        <a:lstStyle/>
        <a:p>
          <a:endParaRPr lang="ru-RU"/>
        </a:p>
      </dgm:t>
    </dgm:pt>
    <dgm:pt modelId="{E8863EAD-FB8F-4E5F-AD8B-F85BF24FB59A}" type="sibTrans" cxnId="{7AFEECD3-5E3E-4E06-A071-8EBEE2261D28}">
      <dgm:prSet/>
      <dgm:spPr/>
      <dgm:t>
        <a:bodyPr/>
        <a:lstStyle/>
        <a:p>
          <a:endParaRPr lang="ru-RU"/>
        </a:p>
      </dgm:t>
    </dgm:pt>
    <dgm:pt modelId="{6452E23D-C2D1-4833-B157-4F17943DDFA5}">
      <dgm:prSet phldrT="[Текст]" custT="1"/>
      <dgm:spPr/>
      <dgm:t>
        <a:bodyPr/>
        <a:lstStyle/>
        <a:p>
          <a:pPr algn="just"/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Внедрены эффективные, направленные на широкую родительскую аудиторию, формы взаимодействия ДОУ и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семьи</a:t>
          </a:r>
          <a:endParaRPr lang="ru-RU" sz="28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A7D712-A9F9-40EC-92AE-A61C58AEDBA1}" type="parTrans" cxnId="{DF4FDECA-EFE4-44DC-AEED-1B7F41E23147}">
      <dgm:prSet/>
      <dgm:spPr/>
      <dgm:t>
        <a:bodyPr/>
        <a:lstStyle/>
        <a:p>
          <a:endParaRPr lang="ru-RU"/>
        </a:p>
      </dgm:t>
    </dgm:pt>
    <dgm:pt modelId="{97EA96E2-9EDA-4E1F-9029-BD47F6DBBA8F}" type="sibTrans" cxnId="{DF4FDECA-EFE4-44DC-AEED-1B7F41E23147}">
      <dgm:prSet/>
      <dgm:spPr/>
      <dgm:t>
        <a:bodyPr/>
        <a:lstStyle/>
        <a:p>
          <a:endParaRPr lang="ru-RU"/>
        </a:p>
      </dgm:t>
    </dgm:pt>
    <dgm:pt modelId="{6E176204-8CF9-4EE7-9E3E-29A44983CC63}">
      <dgm:prSet phldrT="[Текст]" custT="1"/>
      <dgm:spPr/>
      <dgm:t>
        <a:bodyPr/>
        <a:lstStyle/>
        <a:p>
          <a:r>
            <a:rPr lang="ru-RU" sz="4800" b="1"/>
            <a:t>2</a:t>
          </a:r>
          <a:endParaRPr lang="ru-RU" sz="4800" b="1" dirty="0"/>
        </a:p>
      </dgm:t>
    </dgm:pt>
    <dgm:pt modelId="{00A00D89-5F81-42CA-94B6-33A3802D885E}" type="parTrans" cxnId="{58025054-B172-4992-BF95-966E9633F6F9}">
      <dgm:prSet/>
      <dgm:spPr/>
      <dgm:t>
        <a:bodyPr/>
        <a:lstStyle/>
        <a:p>
          <a:endParaRPr lang="ru-RU"/>
        </a:p>
      </dgm:t>
    </dgm:pt>
    <dgm:pt modelId="{ECF6297E-13C0-4021-B09F-7B79406FC4C0}" type="sibTrans" cxnId="{58025054-B172-4992-BF95-966E9633F6F9}">
      <dgm:prSet/>
      <dgm:spPr/>
      <dgm:t>
        <a:bodyPr/>
        <a:lstStyle/>
        <a:p>
          <a:endParaRPr lang="ru-RU"/>
        </a:p>
      </dgm:t>
    </dgm:pt>
    <dgm:pt modelId="{B54950FB-B36E-4621-9894-E2DF7777D334}">
      <dgm:prSet phldrT="[Текст]" custT="1"/>
      <dgm:spPr/>
      <dgm:t>
        <a:bodyPr/>
        <a:lstStyle/>
        <a:p>
          <a:pPr algn="just"/>
          <a:r>
            <a:rPr lang="ru-RU" sz="26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Открытие новых возможностей развития отношений в системе «педагог – ребенок – </a:t>
          </a:r>
          <a:r>
            <a:rPr lang="ru-RU" sz="26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родители»</a:t>
          </a:r>
          <a:endParaRPr lang="ru-RU" sz="26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93B893-DD6A-46F4-BCAC-5D8D4337B07C}" type="parTrans" cxnId="{372D7427-A358-4DD2-89B1-6B36F710A34E}">
      <dgm:prSet/>
      <dgm:spPr/>
      <dgm:t>
        <a:bodyPr/>
        <a:lstStyle/>
        <a:p>
          <a:endParaRPr lang="ru-RU"/>
        </a:p>
      </dgm:t>
    </dgm:pt>
    <dgm:pt modelId="{F1A27297-88D4-405A-84FD-8D7FBD6CC83F}" type="sibTrans" cxnId="{372D7427-A358-4DD2-89B1-6B36F710A34E}">
      <dgm:prSet/>
      <dgm:spPr/>
      <dgm:t>
        <a:bodyPr/>
        <a:lstStyle/>
        <a:p>
          <a:endParaRPr lang="ru-RU"/>
        </a:p>
      </dgm:t>
    </dgm:pt>
    <dgm:pt modelId="{59C32256-7F26-41A7-9419-D9C06E1FD3F6}">
      <dgm:prSet phldrT="[Текст]" custT="1"/>
      <dgm:spPr/>
      <dgm:t>
        <a:bodyPr/>
        <a:lstStyle/>
        <a:p>
          <a:r>
            <a:rPr lang="ru-RU" sz="4800" b="1" dirty="0"/>
            <a:t>3</a:t>
          </a:r>
        </a:p>
      </dgm:t>
    </dgm:pt>
    <dgm:pt modelId="{DF2377E0-AA31-4816-9AE1-8AD0B3A18012}" type="parTrans" cxnId="{556C86DE-742F-44E5-962D-A6170086624C}">
      <dgm:prSet/>
      <dgm:spPr/>
      <dgm:t>
        <a:bodyPr/>
        <a:lstStyle/>
        <a:p>
          <a:endParaRPr lang="ru-RU"/>
        </a:p>
      </dgm:t>
    </dgm:pt>
    <dgm:pt modelId="{7E843C73-D0A4-4CE3-BC43-ADA4F1A47BAB}" type="sibTrans" cxnId="{556C86DE-742F-44E5-962D-A6170086624C}">
      <dgm:prSet/>
      <dgm:spPr/>
      <dgm:t>
        <a:bodyPr/>
        <a:lstStyle/>
        <a:p>
          <a:endParaRPr lang="ru-RU"/>
        </a:p>
      </dgm:t>
    </dgm:pt>
    <dgm:pt modelId="{3E8E9DCD-2A0F-4263-ADC9-7F55C6216C41}">
      <dgm:prSet custT="1"/>
      <dgm:spPr/>
      <dgm:t>
        <a:bodyPr/>
        <a:lstStyle/>
        <a:p>
          <a:pPr algn="just"/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 банк программно-методических разработок, электронных образовательных ресурсов по дистанционному образованию </a:t>
          </a:r>
          <a:r>
            <a: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дошкольников</a:t>
          </a:r>
          <a:endParaRPr lang="ru-RU" sz="28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F58DFE-CDFF-4098-B1C8-DEA4D2D21F12}" type="parTrans" cxnId="{F837D7F9-C2EC-428B-84E9-AD1BA0937579}">
      <dgm:prSet/>
      <dgm:spPr/>
      <dgm:t>
        <a:bodyPr/>
        <a:lstStyle/>
        <a:p>
          <a:endParaRPr lang="ru-RU"/>
        </a:p>
      </dgm:t>
    </dgm:pt>
    <dgm:pt modelId="{6AB5C111-3098-476A-BCCD-1B05692EDB78}" type="sibTrans" cxnId="{F837D7F9-C2EC-428B-84E9-AD1BA0937579}">
      <dgm:prSet/>
      <dgm:spPr/>
      <dgm:t>
        <a:bodyPr/>
        <a:lstStyle/>
        <a:p>
          <a:endParaRPr lang="ru-RU"/>
        </a:p>
      </dgm:t>
    </dgm:pt>
    <dgm:pt modelId="{1777F738-9A79-4C58-AE4B-20E79A4C623A}" type="pres">
      <dgm:prSet presAssocID="{E4E3A33E-1216-488E-A70A-7D4EA6CD6B3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47D414-96CB-48E9-9D80-FAE2E17DFA50}" type="pres">
      <dgm:prSet presAssocID="{3E8B24A3-C738-402E-A17B-4D753B732209}" presName="composite" presStyleCnt="0"/>
      <dgm:spPr/>
    </dgm:pt>
    <dgm:pt modelId="{7DEE7ABF-FBAD-4AF4-B9A4-1A10C3A365E4}" type="pres">
      <dgm:prSet presAssocID="{3E8B24A3-C738-402E-A17B-4D753B732209}" presName="parentText" presStyleLbl="alignNode1" presStyleIdx="0" presStyleCnt="3" custLinFactNeighborX="-3005" custLinFactNeighborY="-105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F5DE67-8862-481F-A9C7-BD72F6157EFE}" type="pres">
      <dgm:prSet presAssocID="{3E8B24A3-C738-402E-A17B-4D753B732209}" presName="descendantText" presStyleLbl="alignAcc1" presStyleIdx="0" presStyleCnt="3" custScaleY="142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66EFCF-3983-4F03-8C29-1341A735D063}" type="pres">
      <dgm:prSet presAssocID="{E8863EAD-FB8F-4E5F-AD8B-F85BF24FB59A}" presName="sp" presStyleCnt="0"/>
      <dgm:spPr/>
    </dgm:pt>
    <dgm:pt modelId="{20C7E235-690E-4324-B197-6669D9AAB0DE}" type="pres">
      <dgm:prSet presAssocID="{6E176204-8CF9-4EE7-9E3E-29A44983CC63}" presName="composite" presStyleCnt="0"/>
      <dgm:spPr/>
    </dgm:pt>
    <dgm:pt modelId="{EAB55EFE-2CA9-4836-B0F2-6704C77B22E9}" type="pres">
      <dgm:prSet presAssocID="{6E176204-8CF9-4EE7-9E3E-29A44983CC63}" presName="parentText" presStyleLbl="alignNode1" presStyleIdx="1" presStyleCnt="3" custLinFactNeighborX="-3005" custLinFactNeighborY="-94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D1E447-50F2-4003-9E13-C40F8D753713}" type="pres">
      <dgm:prSet presAssocID="{6E176204-8CF9-4EE7-9E3E-29A44983CC63}" presName="descendantText" presStyleLbl="alignAcc1" presStyleIdx="1" presStyleCnt="3" custScaleY="134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3CE4FF-F3ED-4B35-96A9-F533E6802A80}" type="pres">
      <dgm:prSet presAssocID="{ECF6297E-13C0-4021-B09F-7B79406FC4C0}" presName="sp" presStyleCnt="0"/>
      <dgm:spPr/>
    </dgm:pt>
    <dgm:pt modelId="{FF3B43AA-1C3D-4655-AC0A-77D8600B6DB6}" type="pres">
      <dgm:prSet presAssocID="{59C32256-7F26-41A7-9419-D9C06E1FD3F6}" presName="composite" presStyleCnt="0"/>
      <dgm:spPr/>
    </dgm:pt>
    <dgm:pt modelId="{ECDECDF1-DE8F-4402-9826-F10C49873FC0}" type="pres">
      <dgm:prSet presAssocID="{59C32256-7F26-41A7-9419-D9C06E1FD3F6}" presName="parentText" presStyleLbl="alignNode1" presStyleIdx="2" presStyleCnt="3" custLinFactNeighborY="-52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AA5C6A-C35C-4699-8305-4E9CD5936208}" type="pres">
      <dgm:prSet presAssocID="{59C32256-7F26-41A7-9419-D9C06E1FD3F6}" presName="descendantText" presStyleLbl="alignAcc1" presStyleIdx="2" presStyleCnt="3" custScaleY="138177" custLinFactNeighborX="1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025054-B172-4992-BF95-966E9633F6F9}" srcId="{E4E3A33E-1216-488E-A70A-7D4EA6CD6B35}" destId="{6E176204-8CF9-4EE7-9E3E-29A44983CC63}" srcOrd="1" destOrd="0" parTransId="{00A00D89-5F81-42CA-94B6-33A3802D885E}" sibTransId="{ECF6297E-13C0-4021-B09F-7B79406FC4C0}"/>
    <dgm:cxn modelId="{556C86DE-742F-44E5-962D-A6170086624C}" srcId="{E4E3A33E-1216-488E-A70A-7D4EA6CD6B35}" destId="{59C32256-7F26-41A7-9419-D9C06E1FD3F6}" srcOrd="2" destOrd="0" parTransId="{DF2377E0-AA31-4816-9AE1-8AD0B3A18012}" sibTransId="{7E843C73-D0A4-4CE3-BC43-ADA4F1A47BAB}"/>
    <dgm:cxn modelId="{DF4FDECA-EFE4-44DC-AEED-1B7F41E23147}" srcId="{3E8B24A3-C738-402E-A17B-4D753B732209}" destId="{6452E23D-C2D1-4833-B157-4F17943DDFA5}" srcOrd="0" destOrd="0" parTransId="{EDA7D712-A9F9-40EC-92AE-A61C58AEDBA1}" sibTransId="{97EA96E2-9EDA-4E1F-9029-BD47F6DBBA8F}"/>
    <dgm:cxn modelId="{A44ACDBE-49F9-48FD-97C5-4822F3EF039F}" type="presOf" srcId="{3E8B24A3-C738-402E-A17B-4D753B732209}" destId="{7DEE7ABF-FBAD-4AF4-B9A4-1A10C3A365E4}" srcOrd="0" destOrd="0" presId="urn:microsoft.com/office/officeart/2005/8/layout/chevron2"/>
    <dgm:cxn modelId="{48CFBDB6-88CE-4BBE-BA6D-3C8F2106214E}" type="presOf" srcId="{6E176204-8CF9-4EE7-9E3E-29A44983CC63}" destId="{EAB55EFE-2CA9-4836-B0F2-6704C77B22E9}" srcOrd="0" destOrd="0" presId="urn:microsoft.com/office/officeart/2005/8/layout/chevron2"/>
    <dgm:cxn modelId="{556733D7-38BF-4C71-82F1-785A94A6EB2E}" type="presOf" srcId="{E4E3A33E-1216-488E-A70A-7D4EA6CD6B35}" destId="{1777F738-9A79-4C58-AE4B-20E79A4C623A}" srcOrd="0" destOrd="0" presId="urn:microsoft.com/office/officeart/2005/8/layout/chevron2"/>
    <dgm:cxn modelId="{8BE53EA5-68F9-417A-B02D-24CC2369B2C8}" type="presOf" srcId="{6452E23D-C2D1-4833-B157-4F17943DDFA5}" destId="{B1F5DE67-8862-481F-A9C7-BD72F6157EFE}" srcOrd="0" destOrd="0" presId="urn:microsoft.com/office/officeart/2005/8/layout/chevron2"/>
    <dgm:cxn modelId="{372D7427-A358-4DD2-89B1-6B36F710A34E}" srcId="{59C32256-7F26-41A7-9419-D9C06E1FD3F6}" destId="{B54950FB-B36E-4621-9894-E2DF7777D334}" srcOrd="0" destOrd="0" parTransId="{5F93B893-DD6A-46F4-BCAC-5D8D4337B07C}" sibTransId="{F1A27297-88D4-405A-84FD-8D7FBD6CC83F}"/>
    <dgm:cxn modelId="{CE72B4C8-F3AA-4E5A-B470-72621D00FCC5}" type="presOf" srcId="{B54950FB-B36E-4621-9894-E2DF7777D334}" destId="{75AA5C6A-C35C-4699-8305-4E9CD5936208}" srcOrd="0" destOrd="0" presId="urn:microsoft.com/office/officeart/2005/8/layout/chevron2"/>
    <dgm:cxn modelId="{52AF33B1-6568-41E4-9935-21B8762D37A9}" type="presOf" srcId="{59C32256-7F26-41A7-9419-D9C06E1FD3F6}" destId="{ECDECDF1-DE8F-4402-9826-F10C49873FC0}" srcOrd="0" destOrd="0" presId="urn:microsoft.com/office/officeart/2005/8/layout/chevron2"/>
    <dgm:cxn modelId="{F837D7F9-C2EC-428B-84E9-AD1BA0937579}" srcId="{6E176204-8CF9-4EE7-9E3E-29A44983CC63}" destId="{3E8E9DCD-2A0F-4263-ADC9-7F55C6216C41}" srcOrd="0" destOrd="0" parTransId="{32F58DFE-CDFF-4098-B1C8-DEA4D2D21F12}" sibTransId="{6AB5C111-3098-476A-BCCD-1B05692EDB78}"/>
    <dgm:cxn modelId="{7AFEECD3-5E3E-4E06-A071-8EBEE2261D28}" srcId="{E4E3A33E-1216-488E-A70A-7D4EA6CD6B35}" destId="{3E8B24A3-C738-402E-A17B-4D753B732209}" srcOrd="0" destOrd="0" parTransId="{F9F719DD-E7D8-48BB-B038-FE3A31812184}" sibTransId="{E8863EAD-FB8F-4E5F-AD8B-F85BF24FB59A}"/>
    <dgm:cxn modelId="{CE785E6B-B4B2-4DDF-A356-41EF45787F16}" type="presOf" srcId="{3E8E9DCD-2A0F-4263-ADC9-7F55C6216C41}" destId="{57D1E447-50F2-4003-9E13-C40F8D753713}" srcOrd="0" destOrd="0" presId="urn:microsoft.com/office/officeart/2005/8/layout/chevron2"/>
    <dgm:cxn modelId="{9F77A50B-526C-40D8-A554-7AE8E516C197}" type="presParOf" srcId="{1777F738-9A79-4C58-AE4B-20E79A4C623A}" destId="{7D47D414-96CB-48E9-9D80-FAE2E17DFA50}" srcOrd="0" destOrd="0" presId="urn:microsoft.com/office/officeart/2005/8/layout/chevron2"/>
    <dgm:cxn modelId="{F9C1D67D-9EF3-41E6-9890-00EA2F00F67E}" type="presParOf" srcId="{7D47D414-96CB-48E9-9D80-FAE2E17DFA50}" destId="{7DEE7ABF-FBAD-4AF4-B9A4-1A10C3A365E4}" srcOrd="0" destOrd="0" presId="urn:microsoft.com/office/officeart/2005/8/layout/chevron2"/>
    <dgm:cxn modelId="{90F6B27E-4A5A-4C65-9340-0A5820BC7F9C}" type="presParOf" srcId="{7D47D414-96CB-48E9-9D80-FAE2E17DFA50}" destId="{B1F5DE67-8862-481F-A9C7-BD72F6157EFE}" srcOrd="1" destOrd="0" presId="urn:microsoft.com/office/officeart/2005/8/layout/chevron2"/>
    <dgm:cxn modelId="{CB5F5991-C50C-4071-939A-6AD47FCA8006}" type="presParOf" srcId="{1777F738-9A79-4C58-AE4B-20E79A4C623A}" destId="{6766EFCF-3983-4F03-8C29-1341A735D063}" srcOrd="1" destOrd="0" presId="urn:microsoft.com/office/officeart/2005/8/layout/chevron2"/>
    <dgm:cxn modelId="{9EF976A2-C5D5-4983-A115-0A9CC6FE99F6}" type="presParOf" srcId="{1777F738-9A79-4C58-AE4B-20E79A4C623A}" destId="{20C7E235-690E-4324-B197-6669D9AAB0DE}" srcOrd="2" destOrd="0" presId="urn:microsoft.com/office/officeart/2005/8/layout/chevron2"/>
    <dgm:cxn modelId="{7363A0D1-94CB-4CE5-AADE-8468F62A1361}" type="presParOf" srcId="{20C7E235-690E-4324-B197-6669D9AAB0DE}" destId="{EAB55EFE-2CA9-4836-B0F2-6704C77B22E9}" srcOrd="0" destOrd="0" presId="urn:microsoft.com/office/officeart/2005/8/layout/chevron2"/>
    <dgm:cxn modelId="{4796E588-EC8A-431C-BFF5-2F7B54B0E19F}" type="presParOf" srcId="{20C7E235-690E-4324-B197-6669D9AAB0DE}" destId="{57D1E447-50F2-4003-9E13-C40F8D753713}" srcOrd="1" destOrd="0" presId="urn:microsoft.com/office/officeart/2005/8/layout/chevron2"/>
    <dgm:cxn modelId="{98B0395D-5392-4D0C-9422-A0E0AE32CD8C}" type="presParOf" srcId="{1777F738-9A79-4C58-AE4B-20E79A4C623A}" destId="{873CE4FF-F3ED-4B35-96A9-F533E6802A80}" srcOrd="3" destOrd="0" presId="urn:microsoft.com/office/officeart/2005/8/layout/chevron2"/>
    <dgm:cxn modelId="{3554ABBF-66A5-44BD-9CEC-BEAE25D1A212}" type="presParOf" srcId="{1777F738-9A79-4C58-AE4B-20E79A4C623A}" destId="{FF3B43AA-1C3D-4655-AC0A-77D8600B6DB6}" srcOrd="4" destOrd="0" presId="urn:microsoft.com/office/officeart/2005/8/layout/chevron2"/>
    <dgm:cxn modelId="{0D816C7B-1D2A-4FBE-8F1F-6F20EFC72908}" type="presParOf" srcId="{FF3B43AA-1C3D-4655-AC0A-77D8600B6DB6}" destId="{ECDECDF1-DE8F-4402-9826-F10C49873FC0}" srcOrd="0" destOrd="0" presId="urn:microsoft.com/office/officeart/2005/8/layout/chevron2"/>
    <dgm:cxn modelId="{299B813D-7204-4F42-B501-624E46458B68}" type="presParOf" srcId="{FF3B43AA-1C3D-4655-AC0A-77D8600B6DB6}" destId="{75AA5C6A-C35C-4699-8305-4E9CD593620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3B55B4-0FB2-4A17-B3E6-6B6ED1E3E1A6}">
      <dsp:nvSpPr>
        <dsp:cNvPr id="0" name=""/>
        <dsp:cNvSpPr/>
      </dsp:nvSpPr>
      <dsp:spPr>
        <a:xfrm>
          <a:off x="205423" y="0"/>
          <a:ext cx="10790869" cy="49102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8663" tIns="106680" rIns="106680" bIns="106680" numCol="1" spcCol="1270" anchor="t" anchorCtr="0">
          <a:noAutofit/>
        </a:bodyPr>
        <a:lstStyle/>
        <a:p>
          <a:pPr lvl="0" algn="just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низкий </a:t>
          </a:r>
          <a:r>
            <a:rPr lang="ru-RU" sz="2800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уровень родительской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компетентности</a:t>
          </a:r>
          <a:endParaRPr lang="ru-RU" sz="28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недостаточный </a:t>
          </a:r>
          <a:r>
            <a:rPr lang="ru-RU" sz="2800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охват детей организованным дошкольным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образованием</a:t>
          </a:r>
          <a:endParaRPr lang="ru-RU" sz="28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малая </a:t>
          </a:r>
          <a:r>
            <a:rPr lang="ru-RU" sz="2800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осведомленность родителей в вопросах оказания консультационной помощи семьям детей, получающих дошкольное образование в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семье</a:t>
          </a:r>
          <a:endParaRPr lang="ru-RU" sz="28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рост числа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часто болеющих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детей</a:t>
          </a:r>
          <a:endParaRPr lang="ru-RU" sz="2800" kern="1200" dirty="0" smtClean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отсутствие разработанных механизмов интеграции Интернет-ресурсов в образовательную среду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ДОО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</dsp:txBody>
      <dsp:txXfrm>
        <a:off x="205423" y="0"/>
        <a:ext cx="10790869" cy="4910253"/>
      </dsp:txXfrm>
    </dsp:sp>
    <dsp:sp modelId="{AC26C4E8-8BA9-4136-89EC-F2767056F69F}">
      <dsp:nvSpPr>
        <dsp:cNvPr id="0" name=""/>
        <dsp:cNvSpPr/>
      </dsp:nvSpPr>
      <dsp:spPr>
        <a:xfrm>
          <a:off x="0" y="0"/>
          <a:ext cx="2286868" cy="345486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5E111B-D28F-4DEF-B4CA-F43D56C8DE60}">
      <dsp:nvSpPr>
        <dsp:cNvPr id="0" name=""/>
        <dsp:cNvSpPr/>
      </dsp:nvSpPr>
      <dsp:spPr>
        <a:xfrm>
          <a:off x="0" y="635553"/>
          <a:ext cx="9556262" cy="103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E1A39D-A682-4D78-8C9C-96E040EADE72}">
      <dsp:nvSpPr>
        <dsp:cNvPr id="0" name=""/>
        <dsp:cNvSpPr/>
      </dsp:nvSpPr>
      <dsp:spPr>
        <a:xfrm>
          <a:off x="477813" y="30393"/>
          <a:ext cx="6543822" cy="1210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843" tIns="0" rIns="252843" bIns="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Развитие кадрового потенциала </a:t>
          </a:r>
          <a:endParaRPr lang="ru-RU" sz="2400" b="1" kern="1200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6896" y="89476"/>
        <a:ext cx="6425656" cy="1092154"/>
      </dsp:txXfrm>
    </dsp:sp>
    <dsp:sp modelId="{403DA124-8888-4A76-BB8C-DC73940BB63E}">
      <dsp:nvSpPr>
        <dsp:cNvPr id="0" name=""/>
        <dsp:cNvSpPr/>
      </dsp:nvSpPr>
      <dsp:spPr>
        <a:xfrm>
          <a:off x="0" y="2495313"/>
          <a:ext cx="9556262" cy="103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5B247-75AC-4DBF-94CD-5D95AFDDE3FE}">
      <dsp:nvSpPr>
        <dsp:cNvPr id="0" name=""/>
        <dsp:cNvSpPr/>
      </dsp:nvSpPr>
      <dsp:spPr>
        <a:xfrm>
          <a:off x="454948" y="1890153"/>
          <a:ext cx="9098970" cy="1210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843" tIns="0" rIns="25284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Ориентация на развитие индивидуальных способностей, поддержку детской одаренности и социальной успешности каждого ребенка.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Повышение информационной, социальной, педагогической компетентности родителей в развитии детей дошкольного возраста</a:t>
          </a:r>
          <a:endParaRPr lang="ru-RU" sz="1600" b="1" kern="1200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14031" y="1949236"/>
        <a:ext cx="8980804" cy="1092154"/>
      </dsp:txXfrm>
    </dsp:sp>
    <dsp:sp modelId="{1A76C498-D7ED-436C-BF35-9C5F5EE8DAB5}">
      <dsp:nvSpPr>
        <dsp:cNvPr id="0" name=""/>
        <dsp:cNvSpPr/>
      </dsp:nvSpPr>
      <dsp:spPr>
        <a:xfrm>
          <a:off x="0" y="4355073"/>
          <a:ext cx="9556262" cy="103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D56978-376F-47B3-998F-4B2CFB8C12B4}">
      <dsp:nvSpPr>
        <dsp:cNvPr id="0" name=""/>
        <dsp:cNvSpPr/>
      </dsp:nvSpPr>
      <dsp:spPr>
        <a:xfrm>
          <a:off x="477813" y="3749913"/>
          <a:ext cx="8337446" cy="1210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843" tIns="0" rIns="252843" bIns="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Повышение познавательной мотивации, улучшение динамики развития детей.</a:t>
          </a:r>
          <a:endParaRPr lang="ru-RU" sz="2000" b="1" kern="1200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6896" y="3808996"/>
        <a:ext cx="8219280" cy="10921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E7ABF-FBAD-4AF4-B9A4-1A10C3A365E4}">
      <dsp:nvSpPr>
        <dsp:cNvPr id="0" name=""/>
        <dsp:cNvSpPr/>
      </dsp:nvSpPr>
      <dsp:spPr>
        <a:xfrm rot="5400000">
          <a:off x="-215921" y="268058"/>
          <a:ext cx="1439475" cy="100763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/>
            <a:t>1</a:t>
          </a:r>
        </a:p>
      </dsp:txBody>
      <dsp:txXfrm rot="-5400000">
        <a:off x="1" y="555952"/>
        <a:ext cx="1007632" cy="431843"/>
      </dsp:txXfrm>
    </dsp:sp>
    <dsp:sp modelId="{B1F5DE67-8862-481F-A9C7-BD72F6157EFE}">
      <dsp:nvSpPr>
        <dsp:cNvPr id="0" name=""/>
        <dsp:cNvSpPr/>
      </dsp:nvSpPr>
      <dsp:spPr>
        <a:xfrm rot="5400000">
          <a:off x="5322033" y="-4310980"/>
          <a:ext cx="1336364" cy="99651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just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Внедрены эффективные, направленные на широкую родительскую аудиторию, формы взаимодействия ДОУ и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семьи</a:t>
          </a:r>
          <a:endParaRPr lang="ru-RU" sz="28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007632" y="68657"/>
        <a:ext cx="9899931" cy="1205892"/>
      </dsp:txXfrm>
    </dsp:sp>
    <dsp:sp modelId="{EAB55EFE-2CA9-4836-B0F2-6704C77B22E9}">
      <dsp:nvSpPr>
        <dsp:cNvPr id="0" name=""/>
        <dsp:cNvSpPr/>
      </dsp:nvSpPr>
      <dsp:spPr>
        <a:xfrm rot="5400000">
          <a:off x="-215921" y="1715035"/>
          <a:ext cx="1439475" cy="100763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/>
            <a:t>2</a:t>
          </a:r>
          <a:endParaRPr lang="ru-RU" sz="4800" b="1" kern="1200" dirty="0"/>
        </a:p>
      </dsp:txBody>
      <dsp:txXfrm rot="-5400000">
        <a:off x="1" y="2002929"/>
        <a:ext cx="1007632" cy="431843"/>
      </dsp:txXfrm>
    </dsp:sp>
    <dsp:sp modelId="{57D1E447-50F2-4003-9E13-C40F8D753713}">
      <dsp:nvSpPr>
        <dsp:cNvPr id="0" name=""/>
        <dsp:cNvSpPr/>
      </dsp:nvSpPr>
      <dsp:spPr>
        <a:xfrm rot="5400000">
          <a:off x="5359657" y="-2879394"/>
          <a:ext cx="1261118" cy="99651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just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 банк программно-методических разработок, электронных образовательных ресурсов по дистанционному образованию </a:t>
          </a:r>
          <a:r>
            <a:rPr lang="ru-RU" sz="2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дошкольников</a:t>
          </a:r>
          <a:endParaRPr lang="ru-RU" sz="28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007633" y="1534193"/>
        <a:ext cx="9903604" cy="1137992"/>
      </dsp:txXfrm>
    </dsp:sp>
    <dsp:sp modelId="{ECDECDF1-DE8F-4402-9826-F10C49873FC0}">
      <dsp:nvSpPr>
        <dsp:cNvPr id="0" name=""/>
        <dsp:cNvSpPr/>
      </dsp:nvSpPr>
      <dsp:spPr>
        <a:xfrm rot="5400000">
          <a:off x="-215921" y="3223300"/>
          <a:ext cx="1439475" cy="100763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/>
            <a:t>3</a:t>
          </a:r>
        </a:p>
      </dsp:txBody>
      <dsp:txXfrm rot="-5400000">
        <a:off x="1" y="3511194"/>
        <a:ext cx="1007632" cy="431843"/>
      </dsp:txXfrm>
    </dsp:sp>
    <dsp:sp modelId="{75AA5C6A-C35C-4699-8305-4E9CD5936208}">
      <dsp:nvSpPr>
        <dsp:cNvPr id="0" name=""/>
        <dsp:cNvSpPr/>
      </dsp:nvSpPr>
      <dsp:spPr>
        <a:xfrm rot="5400000">
          <a:off x="5343783" y="-1431687"/>
          <a:ext cx="1292865" cy="99651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Открытие новых возможностей развития отношений в системе «педагог – ребенок – </a:t>
          </a:r>
          <a:r>
            <a:rPr lang="ru-RU" sz="26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родители»</a:t>
          </a:r>
          <a:endParaRPr lang="ru-RU" sz="26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007632" y="2967576"/>
        <a:ext cx="9902055" cy="11666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B5C9336-0C32-4F87-A93F-15223CC29CAE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153B4FC-0FEB-4BD5-9BD7-22AB7A79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5FD3103D-630E-47CB-85DB-9421472BB594}"/>
              </a:ext>
            </a:extLst>
          </p:cNvPr>
          <p:cNvSpPr txBox="1">
            <a:spLocks/>
          </p:cNvSpPr>
          <p:nvPr/>
        </p:nvSpPr>
        <p:spPr>
          <a:xfrm>
            <a:off x="221673" y="318656"/>
            <a:ext cx="11412139" cy="292030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5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Проект «Родительская академия» - вместе ради детей </a:t>
            </a:r>
          </a:p>
          <a:p>
            <a:pPr algn="ctr"/>
            <a:endParaRPr lang="ru-RU" sz="5000" dirty="0">
              <a:solidFill>
                <a:srgbClr val="0000CC"/>
              </a:solidFill>
            </a:endParaRPr>
          </a:p>
        </p:txBody>
      </p:sp>
      <p:pic>
        <p:nvPicPr>
          <p:cNvPr id="1026" name="Picture 2" descr="C:\Users\4\Downloads\lg36q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4" r="11328"/>
          <a:stretch/>
        </p:blipFill>
        <p:spPr bwMode="auto">
          <a:xfrm>
            <a:off x="5246507" y="2646207"/>
            <a:ext cx="3908509" cy="338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84087" y="5931917"/>
            <a:ext cx="4830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Петухова Ольга Николаевна,</a:t>
            </a:r>
          </a:p>
          <a:p>
            <a:r>
              <a:rPr lang="ru-RU" dirty="0"/>
              <a:t>воспитатель МДОБУ «Детский сад №23»</a:t>
            </a:r>
          </a:p>
        </p:txBody>
      </p:sp>
    </p:spTree>
    <p:extLst>
      <p:ext uri="{BB962C8B-B14F-4D97-AF65-F5344CB8AC3E}">
        <p14:creationId xmlns:p14="http://schemas.microsoft.com/office/powerpoint/2010/main" val="343870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0D7403-3F51-4CA9-A193-3B8902C20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7027" y="112878"/>
            <a:ext cx="10515600" cy="907030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взаимодействия в процессе подготовки и проведения семейного абонемента</a:t>
            </a:r>
            <a:endParaRPr lang="ru-RU" sz="2800" b="1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239147" y="1079653"/>
            <a:ext cx="2486211" cy="9337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ДОУ №23 г. Бузулука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43099" y="1144584"/>
            <a:ext cx="2460256" cy="7833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ВОСПИТАННИКОВ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/>
          <p:nvPr/>
        </p:nvPicPr>
        <p:blipFill rotWithShape="1">
          <a:blip r:embed="rId2" cstate="print"/>
          <a:srcRect l="24502" t="46119" r="23713" b="12520"/>
          <a:stretch/>
        </p:blipFill>
        <p:spPr bwMode="auto">
          <a:xfrm>
            <a:off x="1186962" y="2180492"/>
            <a:ext cx="9979269" cy="43734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917027" y="2180492"/>
            <a:ext cx="100293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9291067" y="5928132"/>
            <a:ext cx="2364779" cy="67097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виртуального музея </a:t>
            </a:r>
          </a:p>
          <a:p>
            <a:r>
              <a:rPr lang="ru-RU" sz="12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«Мое родное Оренбуржье»</a:t>
            </a:r>
            <a:endParaRPr lang="ru-RU" sz="1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0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0D7403-3F51-4CA9-A193-3B8902C20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785" y="171696"/>
            <a:ext cx="10515600" cy="647749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Оценка </a:t>
            </a:r>
            <a:r>
              <a:rPr lang="ru-RU" sz="36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эффективности</a:t>
            </a:r>
            <a:endParaRPr lang="ru-RU" sz="3600" b="1" u="sng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37546821"/>
              </p:ext>
            </p:extLst>
          </p:nvPr>
        </p:nvGraphicFramePr>
        <p:xfrm>
          <a:off x="2005623" y="1012876"/>
          <a:ext cx="955626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38089" y="1584617"/>
            <a:ext cx="1866981" cy="1176920"/>
            <a:chOff x="2512423" y="1111075"/>
            <a:chExt cx="5592141" cy="1176920"/>
          </a:xfrm>
        </p:grpSpPr>
        <p:sp>
          <p:nvSpPr>
            <p:cNvPr id="6" name="Стрелка вправо 5"/>
            <p:cNvSpPr/>
            <p:nvPr/>
          </p:nvSpPr>
          <p:spPr>
            <a:xfrm>
              <a:off x="2512423" y="1111075"/>
              <a:ext cx="5592141" cy="1176920"/>
            </a:xfrm>
            <a:prstGeom prst="rightArrow">
              <a:avLst>
                <a:gd name="adj1" fmla="val 50000"/>
                <a:gd name="adj2" fmla="val 50000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sp>
          <p:nvSpPr>
            <p:cNvPr id="7" name="Стрелка вправо 4"/>
            <p:cNvSpPr/>
            <p:nvPr/>
          </p:nvSpPr>
          <p:spPr>
            <a:xfrm>
              <a:off x="2512423" y="1405305"/>
              <a:ext cx="5297911" cy="5884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254000" bIns="18683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00CC"/>
                  </a:solidFill>
                </a:rPr>
                <a:t>Педагоги</a:t>
              </a:r>
              <a:endParaRPr lang="ru-RU" sz="1800" b="1" kern="1200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65253" y="3510732"/>
            <a:ext cx="1866981" cy="1176920"/>
            <a:chOff x="2512423" y="1111075"/>
            <a:chExt cx="5592141" cy="1176920"/>
          </a:xfrm>
        </p:grpSpPr>
        <p:sp>
          <p:nvSpPr>
            <p:cNvPr id="18" name="Стрелка вправо 17"/>
            <p:cNvSpPr/>
            <p:nvPr/>
          </p:nvSpPr>
          <p:spPr>
            <a:xfrm>
              <a:off x="2512423" y="1111075"/>
              <a:ext cx="5592141" cy="1176920"/>
            </a:xfrm>
            <a:prstGeom prst="rightArrow">
              <a:avLst>
                <a:gd name="adj1" fmla="val 50000"/>
                <a:gd name="adj2" fmla="val 50000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sp>
          <p:nvSpPr>
            <p:cNvPr id="19" name="Стрелка вправо 4"/>
            <p:cNvSpPr/>
            <p:nvPr/>
          </p:nvSpPr>
          <p:spPr>
            <a:xfrm>
              <a:off x="2512423" y="1405305"/>
              <a:ext cx="5297911" cy="5884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254000" bIns="18683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00CC"/>
                  </a:solidFill>
                </a:rPr>
                <a:t>Родители</a:t>
              </a:r>
              <a:endParaRPr lang="ru-RU" sz="1800" b="1" kern="1200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69303" y="5218347"/>
            <a:ext cx="1866981" cy="1176920"/>
            <a:chOff x="2512423" y="1111075"/>
            <a:chExt cx="5592141" cy="1176920"/>
          </a:xfrm>
        </p:grpSpPr>
        <p:sp>
          <p:nvSpPr>
            <p:cNvPr id="21" name="Стрелка вправо 20"/>
            <p:cNvSpPr/>
            <p:nvPr/>
          </p:nvSpPr>
          <p:spPr>
            <a:xfrm>
              <a:off x="2512423" y="1111075"/>
              <a:ext cx="5592141" cy="1176920"/>
            </a:xfrm>
            <a:prstGeom prst="rightArrow">
              <a:avLst>
                <a:gd name="adj1" fmla="val 50000"/>
                <a:gd name="adj2" fmla="val 50000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sp>
          <p:nvSpPr>
            <p:cNvPr id="22" name="Стрелка вправо 4"/>
            <p:cNvSpPr/>
            <p:nvPr/>
          </p:nvSpPr>
          <p:spPr>
            <a:xfrm>
              <a:off x="2512423" y="1405305"/>
              <a:ext cx="5297911" cy="5884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254000" bIns="18683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00CC"/>
                  </a:solidFill>
                </a:rPr>
                <a:t>Дети</a:t>
              </a:r>
              <a:endParaRPr lang="ru-RU" sz="1800" b="1" kern="1200" dirty="0">
                <a:solidFill>
                  <a:srgbClr val="0000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068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EC0D7403-3F51-4CA9-A193-3B8902C205BF}"/>
              </a:ext>
            </a:extLst>
          </p:cNvPr>
          <p:cNvSpPr txBox="1">
            <a:spLocks/>
          </p:cNvSpPr>
          <p:nvPr/>
        </p:nvSpPr>
        <p:spPr>
          <a:xfrm>
            <a:off x="948531" y="815645"/>
            <a:ext cx="10515600" cy="647749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4800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Продукты проекта </a:t>
            </a:r>
            <a:endParaRPr lang="ru-RU" sz="4800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2039" y="2099587"/>
            <a:ext cx="115131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новых возможностей развития отношений в системе «педагог – ребенок – </a:t>
            </a:r>
            <a:r>
              <a:rPr lang="ru-RU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родители» </a:t>
            </a:r>
            <a:r>
              <a:rPr lang="ru-RU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сетевого </a:t>
            </a:r>
            <a:r>
              <a:rPr lang="ru-RU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</a:t>
            </a:r>
            <a:endParaRPr lang="ru-RU" sz="4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20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xmlns="" id="{CB79C818-6B82-47B8-AE9F-3FA8E6A3B5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2830396"/>
              </p:ext>
            </p:extLst>
          </p:nvPr>
        </p:nvGraphicFramePr>
        <p:xfrm>
          <a:off x="609600" y="1481138"/>
          <a:ext cx="10972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0D7403-3F51-4CA9-A193-3B8902C20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47749"/>
          </a:xfrm>
        </p:spPr>
        <p:txBody>
          <a:bodyPr>
            <a:noAutofit/>
          </a:bodyPr>
          <a:lstStyle/>
          <a:p>
            <a:pPr marL="967740" algn="ctr">
              <a:spcAft>
                <a:spcPts val="0"/>
              </a:spcAft>
            </a:pPr>
            <a:r>
              <a:rPr lang="ru-RU" sz="44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</a:t>
            </a:r>
            <a:r>
              <a:rPr lang="ru-RU" sz="44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</a:t>
            </a:r>
            <a:endParaRPr lang="ru-RU" sz="4400" b="1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08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72A9F2A-19B0-45EC-A300-8E47E8F570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49492"/>
            <a:ext cx="12191999" cy="377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3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059017" y="1123724"/>
          <a:ext cx="8850217" cy="5221990"/>
        </p:xfrm>
        <a:graphic>
          <a:graphicData uri="http://schemas.openxmlformats.org/drawingml/2006/table">
            <a:tbl>
              <a:tblPr/>
              <a:tblGrid>
                <a:gridCol w="5653621"/>
                <a:gridCol w="3196596"/>
              </a:tblGrid>
              <a:tr h="237741">
                <a:tc gridSpan="2"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1. Что</a:t>
                      </a:r>
                      <a:r>
                        <a:rPr lang="ru-RU" sz="1200" spc="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является</a:t>
                      </a:r>
                      <a:r>
                        <a:rPr lang="ru-RU" sz="1200" spc="1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для Вас</a:t>
                      </a:r>
                      <a:r>
                        <a:rPr lang="ru-RU" sz="1200" spc="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главным</a:t>
                      </a:r>
                      <a:r>
                        <a:rPr lang="ru-RU" sz="1200" spc="-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в</a:t>
                      </a:r>
                      <a:r>
                        <a:rPr lang="ru-RU" sz="1200" spc="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воспитании</a:t>
                      </a:r>
                      <a:r>
                        <a:rPr lang="ru-RU" sz="1200" spc="-2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ребенка?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-2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Здоровье</a:t>
                      </a:r>
                      <a:r>
                        <a:rPr lang="ru-RU" sz="1200" spc="-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и</a:t>
                      </a:r>
                      <a:r>
                        <a:rPr lang="ru-RU" sz="1200" spc="-1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физическое</a:t>
                      </a:r>
                      <a:r>
                        <a:rPr lang="ru-RU" sz="1200" spc="-1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развитие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96 человек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(96%);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-1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развитие нравственных </a:t>
                      </a:r>
                      <a:r>
                        <a:rPr lang="ru-RU" sz="1200" spc="-1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качеств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91 чел</a:t>
                      </a:r>
                      <a:r>
                        <a:rPr lang="ru-RU" sz="1200" spc="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(91%)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-3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развитие</a:t>
                      </a:r>
                      <a:r>
                        <a:rPr lang="ru-RU" sz="1200" spc="-1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умственных</a:t>
                      </a:r>
                      <a:r>
                        <a:rPr lang="ru-RU" sz="1200" spc="-1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способностей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spc="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89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чел. </a:t>
                      </a:r>
                      <a:r>
                        <a:rPr lang="ru-RU" sz="1200" spc="-2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(89%)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-3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развитие</a:t>
                      </a:r>
                      <a:r>
                        <a:rPr lang="ru-RU" sz="1200" spc="-2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художественных</a:t>
                      </a:r>
                      <a:r>
                        <a:rPr lang="ru-RU" sz="1200" spc="-1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способностей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39 чел.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(30%)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-2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раннее</a:t>
                      </a:r>
                      <a:r>
                        <a:rPr lang="ru-RU" sz="1200" spc="-3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обучение</a:t>
                      </a:r>
                      <a:r>
                        <a:rPr lang="ru-RU" sz="1200" spc="-1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ребенка</a:t>
                      </a:r>
                      <a:r>
                        <a:rPr lang="ru-RU" sz="1200" spc="-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чтению,</a:t>
                      </a:r>
                      <a:r>
                        <a:rPr lang="ru-RU" sz="1200" spc="-2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письму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12 чел. </a:t>
                      </a:r>
                      <a:r>
                        <a:rPr lang="ru-RU" sz="1200" spc="-1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(12%)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5663">
                <a:tc>
                  <a:txBody>
                    <a:bodyPr/>
                    <a:lstStyle/>
                    <a:p>
                      <a:pPr marL="1460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2. Как часто вы посещаете наш детский сад?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CC"/>
                        </a:solidFill>
                        <a:latin typeface="Bookman Old Styl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5663">
                <a:tc>
                  <a:txBody>
                    <a:bodyPr/>
                    <a:lstStyle/>
                    <a:p>
                      <a:pPr marL="1460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- постоянно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80 чел. (80%)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5663">
                <a:tc>
                  <a:txBody>
                    <a:bodyPr/>
                    <a:lstStyle/>
                    <a:p>
                      <a:pPr marL="1460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- редко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Bookman Old Style"/>
                          <a:ea typeface="Lucida Sans Unicode"/>
                        </a:rPr>
                        <a:t>12 чел.  (12 %) -</a:t>
                      </a:r>
                      <a:r>
                        <a:rPr lang="ru-RU" sz="1200" dirty="0">
                          <a:solidFill>
                            <a:srgbClr val="C00000"/>
                          </a:solidFill>
                          <a:latin typeface="Bookman Old Style"/>
                          <a:ea typeface="Lucida Sans Unicode"/>
                        </a:rPr>
                        <a:t>ч/б дети</a:t>
                      </a:r>
                      <a:endParaRPr lang="ru-RU" sz="1100" dirty="0">
                        <a:solidFill>
                          <a:srgbClr val="C00000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5663">
                <a:tc>
                  <a:txBody>
                    <a:bodyPr/>
                    <a:lstStyle/>
                    <a:p>
                      <a:pPr marL="1460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- очень редко (причины)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8 чел. (8 %)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 gridSpan="2"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3. Какой</a:t>
                      </a:r>
                      <a:r>
                        <a:rPr lang="ru-RU" sz="1200" spc="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вид</a:t>
                      </a:r>
                      <a:r>
                        <a:rPr lang="ru-RU" sz="1200" spc="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помощи</a:t>
                      </a:r>
                      <a:r>
                        <a:rPr lang="ru-RU" sz="1200" spc="-2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Вы</a:t>
                      </a:r>
                      <a:r>
                        <a:rPr lang="ru-RU" sz="1200" spc="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хотели</a:t>
                      </a:r>
                      <a:r>
                        <a:rPr lang="ru-RU" sz="1200" spc="-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бы</a:t>
                      </a:r>
                      <a:r>
                        <a:rPr lang="ru-RU" sz="1200" spc="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получить</a:t>
                      </a:r>
                      <a:r>
                        <a:rPr lang="ru-RU" sz="1200" spc="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от</a:t>
                      </a:r>
                      <a:r>
                        <a:rPr lang="ru-RU" sz="1200" spc="-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педагогов</a:t>
                      </a:r>
                      <a:r>
                        <a:rPr lang="ru-RU" sz="1200" spc="1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и</a:t>
                      </a:r>
                      <a:r>
                        <a:rPr lang="ru-RU" sz="1200" spc="-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специалистов</a:t>
                      </a:r>
                      <a:r>
                        <a:rPr lang="ru-RU" sz="1200" spc="-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детского</a:t>
                      </a:r>
                      <a:r>
                        <a:rPr lang="ru-RU" sz="1200" spc="1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сада?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 информационную</a:t>
                      </a:r>
                      <a:r>
                        <a:rPr lang="ru-RU" sz="1200" spc="-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помощь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54 чел.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(54%)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консультативную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46 чел.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(46%)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 gridSpan="2"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3. В</a:t>
                      </a:r>
                      <a:r>
                        <a:rPr lang="ru-RU" sz="1200" spc="-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каких</a:t>
                      </a:r>
                      <a:r>
                        <a:rPr lang="ru-RU" sz="1200" spc="1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формах</a:t>
                      </a:r>
                      <a:r>
                        <a:rPr lang="ru-RU" sz="1200" spc="1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Вы</a:t>
                      </a:r>
                      <a:r>
                        <a:rPr lang="ru-RU" sz="1200" spc="-1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хотели</a:t>
                      </a:r>
                      <a:r>
                        <a:rPr lang="ru-RU" sz="1200" spc="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бы</a:t>
                      </a:r>
                      <a:r>
                        <a:rPr lang="ru-RU" sz="1200" spc="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получать</a:t>
                      </a:r>
                      <a:r>
                        <a:rPr lang="ru-RU" sz="1200" spc="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помощь</a:t>
                      </a:r>
                      <a:r>
                        <a:rPr lang="ru-RU" sz="1200" spc="-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от педагогов</a:t>
                      </a:r>
                      <a:r>
                        <a:rPr lang="ru-RU" sz="1200" spc="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и</a:t>
                      </a:r>
                      <a:r>
                        <a:rPr lang="ru-RU" sz="1200" spc="-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специалистов</a:t>
                      </a:r>
                      <a:r>
                        <a:rPr lang="ru-RU" sz="1200" spc="-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детского</a:t>
                      </a:r>
                      <a:r>
                        <a:rPr lang="ru-RU" sz="1200" spc="15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сада?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38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групповые</a:t>
                      </a:r>
                      <a:r>
                        <a:rPr lang="ru-RU" sz="1200" spc="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дискуссии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12 чел. </a:t>
                      </a:r>
                      <a:r>
                        <a:rPr lang="ru-RU" sz="1200" spc="-2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(9%)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 тематические</a:t>
                      </a:r>
                      <a:r>
                        <a:rPr lang="ru-RU" sz="1200" spc="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консультации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15 чел.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(15%)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-5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семинары-</a:t>
                      </a:r>
                      <a:r>
                        <a:rPr lang="ru-RU" sz="1200" spc="-10" dirty="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практикумы</a:t>
                      </a:r>
                      <a:endParaRPr lang="ru-RU" sz="1100" dirty="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47</a:t>
                      </a:r>
                      <a:r>
                        <a:rPr lang="ru-RU" sz="1200" spc="-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чел.</a:t>
                      </a:r>
                      <a:r>
                        <a:rPr lang="ru-RU" sz="1200" spc="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2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-3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индивидуальные</a:t>
                      </a:r>
                      <a:r>
                        <a:rPr lang="ru-RU" sz="1200" spc="-2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беседы</a:t>
                      </a:r>
                      <a:r>
                        <a:rPr lang="ru-RU" sz="1200" spc="-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и</a:t>
                      </a:r>
                      <a:r>
                        <a:rPr lang="ru-RU" sz="1200" spc="-2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консультации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73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чел.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(68%)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-2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информационные</a:t>
                      </a:r>
                      <a:r>
                        <a:rPr lang="ru-RU" sz="1200" spc="-1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листки,</a:t>
                      </a:r>
                      <a:r>
                        <a:rPr lang="ru-RU" sz="1200" spc="-1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газеты,</a:t>
                      </a:r>
                      <a:r>
                        <a:rPr lang="ru-RU" sz="1200" spc="-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буклеты,</a:t>
                      </a:r>
                      <a:r>
                        <a:rPr lang="ru-RU" sz="1200" spc="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книги,</a:t>
                      </a:r>
                      <a:r>
                        <a:rPr lang="ru-RU" sz="1200" spc="-2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сайт </a:t>
                      </a:r>
                      <a:r>
                        <a:rPr lang="ru-RU" sz="1200" spc="-2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ДОУ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14 чел.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(16%)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-</a:t>
                      </a:r>
                      <a:r>
                        <a:rPr lang="ru-RU" sz="1200" spc="-2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дни</a:t>
                      </a:r>
                      <a:r>
                        <a:rPr lang="ru-RU" sz="1200" spc="-2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открытых дверей, родительские клубы,</a:t>
                      </a:r>
                      <a:r>
                        <a:rPr lang="ru-RU" sz="1200" spc="5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гостиные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21 чел. </a:t>
                      </a:r>
                      <a:r>
                        <a:rPr lang="ru-RU" sz="1200" spc="-10">
                          <a:solidFill>
                            <a:srgbClr val="0000CC"/>
                          </a:solidFill>
                          <a:latin typeface="Bookman Old Style"/>
                          <a:ea typeface="Lucida Sans Unicode"/>
                        </a:rPr>
                        <a:t>(18%)</a:t>
                      </a:r>
                      <a:endParaRPr lang="ru-RU" sz="1100">
                        <a:solidFill>
                          <a:srgbClr val="0000CC"/>
                        </a:solidFill>
                        <a:latin typeface="Lucida Sans Unicode"/>
                        <a:ea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00CC"/>
                        </a:solidFill>
                        <a:latin typeface="Times New Roman"/>
                        <a:ea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CC"/>
                        </a:solidFill>
                        <a:latin typeface="Times New Roman"/>
                        <a:ea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  <a:tr h="237741"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00CC"/>
                        </a:solidFill>
                        <a:latin typeface="Times New Roman"/>
                        <a:ea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  <a:tc>
                  <a:txBody>
                    <a:bodyPr/>
                    <a:lstStyle/>
                    <a:p>
                      <a:pPr marL="14605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00CC"/>
                        </a:solidFill>
                        <a:latin typeface="Times New Roman"/>
                        <a:ea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7E8"/>
                    </a:solidFill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236425" y="137137"/>
            <a:ext cx="90448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анкетирования в вопросах сотрудничества с детским садом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B3EEDFEA-000E-4D12-8076-EBC14BBCFF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1574608"/>
              </p:ext>
            </p:extLst>
          </p:nvPr>
        </p:nvGraphicFramePr>
        <p:xfrm>
          <a:off x="512618" y="1579418"/>
          <a:ext cx="11219837" cy="49134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0D7403-3F51-4CA9-A193-3B8902C20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5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45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endParaRPr lang="ru-RU" sz="45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77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4619" y="260783"/>
            <a:ext cx="10072254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00CC"/>
                </a:solidFill>
                <a:effectLst/>
              </a:rPr>
              <a:t>«Родительская академия» </a:t>
            </a:r>
            <a:endParaRPr lang="ru-RU" sz="6000" dirty="0">
              <a:solidFill>
                <a:srgbClr val="0000C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47"/>
          <a:stretch/>
        </p:blipFill>
        <p:spPr>
          <a:xfrm>
            <a:off x="527985" y="1380487"/>
            <a:ext cx="2666533" cy="16152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6458" y="1786310"/>
            <a:ext cx="7108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</a:rPr>
              <a:t>Виртуальная страничка</a:t>
            </a:r>
            <a:r>
              <a:rPr lang="ru-RU" sz="2800" dirty="0" smtClean="0">
                <a:solidFill>
                  <a:srgbClr val="0000CC"/>
                </a:solidFill>
              </a:rPr>
              <a:t> </a:t>
            </a:r>
            <a:r>
              <a:rPr lang="ru-RU" sz="2800" b="1" dirty="0">
                <a:solidFill>
                  <a:srgbClr val="0000CC"/>
                </a:solidFill>
              </a:rPr>
              <a:t>«Помогай-ка»</a:t>
            </a:r>
            <a:r>
              <a:rPr lang="ru-RU" sz="2800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30968" y="3652831"/>
            <a:ext cx="6832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</a:rPr>
              <a:t>Виртуальная страничка </a:t>
            </a:r>
            <a:r>
              <a:rPr lang="ru-RU" sz="2800" b="1" dirty="0">
                <a:solidFill>
                  <a:srgbClr val="0000CC"/>
                </a:solidFill>
              </a:rPr>
              <a:t>«Обучай-ка» </a:t>
            </a: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91745" y="5568269"/>
            <a:ext cx="5029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</a:rPr>
              <a:t>«Семейный абонемент»</a:t>
            </a:r>
            <a:r>
              <a:rPr lang="ru-RU" sz="2800" dirty="0">
                <a:solidFill>
                  <a:srgbClr val="0000CC"/>
                </a:solidFill>
              </a:rPr>
              <a:t> </a:t>
            </a:r>
          </a:p>
        </p:txBody>
      </p:sp>
      <p:pic>
        <p:nvPicPr>
          <p:cNvPr id="2050" name="Picture 2" descr="C:\Users\4\Downloads\виртуальный детский сад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0" r="8796" b="7999"/>
          <a:stretch/>
        </p:blipFill>
        <p:spPr bwMode="auto">
          <a:xfrm>
            <a:off x="1649869" y="3305479"/>
            <a:ext cx="2702481" cy="174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4\Downloads\1618738338_51-phonoteka_org-p-graficheskii-dizainer-fon-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9" t="6255" r="11657" b="5734"/>
          <a:stretch/>
        </p:blipFill>
        <p:spPr bwMode="auto">
          <a:xfrm>
            <a:off x="3823855" y="4955620"/>
            <a:ext cx="2452786" cy="165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50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509" y="3605462"/>
            <a:ext cx="3569991" cy="2677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82198" y="114110"/>
            <a:ext cx="1081856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marL="457200" indent="-457200" algn="just"/>
            <a:r>
              <a:rPr lang="ru-RU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и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системы психолого-педагогического сопровождения </a:t>
            </a:r>
            <a:r>
              <a:rPr lang="ru-RU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/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3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Повысить качество услуг, посредством дистанционного обучения детей совместно с </a:t>
            </a: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родителями</a:t>
            </a:r>
            <a:endParaRPr lang="ru-RU" sz="28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Возрождение досуговой деятельности и культурных традиций </a:t>
            </a: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семьи</a:t>
            </a: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457200" indent="-457200" algn="just"/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457200" indent="-457200" algn="just">
              <a:buAutoNum type="arabicPeriod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32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0D7403-3F51-4CA9-A193-3B8902C20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54" y="110836"/>
            <a:ext cx="4184073" cy="647749"/>
          </a:xfrm>
        </p:spPr>
        <p:txBody>
          <a:bodyPr>
            <a:noAutofit/>
          </a:bodyPr>
          <a:lstStyle/>
          <a:p>
            <a:pPr algn="ctr"/>
            <a:r>
              <a:rPr lang="ru-RU" sz="4500" b="1" dirty="0">
                <a:solidFill>
                  <a:srgbClr val="0000CC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Задачи:</a:t>
            </a:r>
            <a:endParaRPr lang="ru-RU" sz="45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0969" y="1127771"/>
            <a:ext cx="10656278" cy="4446552"/>
          </a:xfrm>
        </p:spPr>
        <p:txBody>
          <a:bodyPr>
            <a:normAutofit fontScale="25000" lnSpcReduction="20000"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8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Создать </a:t>
            </a:r>
            <a:r>
              <a:rPr lang="ru-RU" sz="8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единую интернет – платформу «Вместе ради детей» для расширения информированности родителей и повышения их </a:t>
            </a:r>
            <a:r>
              <a:rPr lang="ru-RU" sz="8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компетентности </a:t>
            </a:r>
            <a:r>
              <a:rPr lang="ru-RU" sz="8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вопросах развития детей </a:t>
            </a:r>
            <a:r>
              <a:rPr lang="ru-RU" sz="8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2х месяцев до </a:t>
            </a:r>
            <a:r>
              <a:rPr lang="ru-RU" sz="8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8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лет, в том числе с детьми </a:t>
            </a:r>
            <a:r>
              <a:rPr lang="ru-RU" sz="8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ОВЗ и детей «группы риска</a:t>
            </a:r>
            <a:r>
              <a:rPr lang="ru-RU" sz="8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lvl="0" indent="-914400" algn="just">
              <a:lnSpc>
                <a:spcPct val="120000"/>
              </a:lnSpc>
              <a:spcBef>
                <a:spcPts val="0"/>
              </a:spcBef>
              <a:buAutoNum type="arabicPeriod"/>
            </a:pPr>
            <a:endParaRPr lang="ru-RU" sz="8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8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Оптимизировать </a:t>
            </a:r>
            <a:r>
              <a:rPr lang="ru-RU" sz="8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материально-техническую базу ДОУ путем создания кабинета для дистанционного обучения </a:t>
            </a:r>
            <a:r>
              <a:rPr lang="ru-RU" sz="8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воспитанников,  повышения педагогической компетентности </a:t>
            </a:r>
            <a:r>
              <a:rPr lang="ru-RU" sz="8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в вопросах воспитания и развития </a:t>
            </a:r>
            <a:r>
              <a:rPr lang="ru-RU" sz="8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</a:t>
            </a:r>
            <a:r>
              <a:rPr lang="ru-RU" sz="8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сети Интернет. </a:t>
            </a:r>
            <a:endParaRPr lang="ru-RU" sz="86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86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8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творческой образовательной среды посредством использования широких возможностей </a:t>
            </a:r>
            <a:r>
              <a:rPr lang="ru-RU" sz="8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Интернет-ресурсов. Развитие </a:t>
            </a:r>
            <a:r>
              <a:rPr lang="ru-RU" sz="8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способностей, социально-коммуникативных компетенций всех участников совместной досуговой </a:t>
            </a:r>
            <a:r>
              <a:rPr lang="ru-RU" sz="8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r>
              <a:rPr lang="ru-RU" sz="8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5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47"/>
          <a:stretch/>
        </p:blipFill>
        <p:spPr>
          <a:xfrm>
            <a:off x="3954231" y="2647143"/>
            <a:ext cx="5905866" cy="35773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26354" y="1896479"/>
            <a:ext cx="7108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</a:rPr>
              <a:t>Виртуальная страничка</a:t>
            </a:r>
            <a:r>
              <a:rPr lang="ru-RU" sz="2800" dirty="0" smtClean="0">
                <a:solidFill>
                  <a:srgbClr val="0000CC"/>
                </a:solidFill>
              </a:rPr>
              <a:t> </a:t>
            </a:r>
            <a:r>
              <a:rPr lang="ru-RU" sz="2800" b="1" dirty="0">
                <a:solidFill>
                  <a:srgbClr val="0000CC"/>
                </a:solidFill>
              </a:rPr>
              <a:t>«Помогай-ка»</a:t>
            </a:r>
            <a:r>
              <a:rPr lang="ru-RU" sz="2800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252585" y="723491"/>
            <a:ext cx="10072254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00CC"/>
                </a:solidFill>
                <a:effectLst/>
              </a:rPr>
              <a:t>«Родительская академия» </a:t>
            </a:r>
            <a:endParaRPr lang="ru-RU" sz="60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4619" y="260783"/>
            <a:ext cx="10072254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00CC"/>
                </a:solidFill>
                <a:effectLst/>
              </a:rPr>
              <a:t>«Родительская академия» </a:t>
            </a:r>
            <a:endParaRPr lang="ru-RU" sz="6000" dirty="0">
              <a:solidFill>
                <a:srgbClr val="00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10640" y="1724879"/>
            <a:ext cx="6832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</a:rPr>
              <a:t>Виртуальная страничка </a:t>
            </a:r>
            <a:r>
              <a:rPr lang="ru-RU" sz="2800" b="1" dirty="0">
                <a:solidFill>
                  <a:srgbClr val="0000CC"/>
                </a:solidFill>
              </a:rPr>
              <a:t>«Обучай-ка» </a:t>
            </a:r>
            <a:endParaRPr lang="ru-RU" sz="2800" dirty="0">
              <a:solidFill>
                <a:srgbClr val="0000CC"/>
              </a:solidFill>
            </a:endParaRPr>
          </a:p>
        </p:txBody>
      </p:sp>
      <p:pic>
        <p:nvPicPr>
          <p:cNvPr id="2050" name="Picture 2" descr="C:\Users\4\Downloads\виртуальный детский сад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0" r="8796" b="7999"/>
          <a:stretch/>
        </p:blipFill>
        <p:spPr bwMode="auto">
          <a:xfrm>
            <a:off x="3533753" y="2435147"/>
            <a:ext cx="6293293" cy="405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50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1072</TotalTime>
  <Words>607</Words>
  <Application>Microsoft Office PowerPoint</Application>
  <PresentationFormat>Произвольный</PresentationFormat>
  <Paragraphs>90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Презентация PowerPoint</vt:lpstr>
      <vt:lpstr>Презентация PowerPoint</vt:lpstr>
      <vt:lpstr>Презентация PowerPoint</vt:lpstr>
      <vt:lpstr>Актуальность проекта:</vt:lpstr>
      <vt:lpstr>«Родительская академия» </vt:lpstr>
      <vt:lpstr>Презентация PowerPoint</vt:lpstr>
      <vt:lpstr>Задачи:</vt:lpstr>
      <vt:lpstr>«Родительская академия» </vt:lpstr>
      <vt:lpstr>«Родительская академия» </vt:lpstr>
      <vt:lpstr>Модель взаимодействия в процессе подготовки и проведения семейного абонемента</vt:lpstr>
      <vt:lpstr>Оценка эффективности</vt:lpstr>
      <vt:lpstr>Презентация PowerPoint</vt:lpstr>
      <vt:lpstr>Результаты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в ДОУ  основных направлений национального проекта  «Поддержка семей, имеющих детей» </dc:title>
  <dc:creator>Admin</dc:creator>
  <cp:lastModifiedBy>Пользователь</cp:lastModifiedBy>
  <cp:revision>102</cp:revision>
  <dcterms:created xsi:type="dcterms:W3CDTF">2020-07-24T08:35:52Z</dcterms:created>
  <dcterms:modified xsi:type="dcterms:W3CDTF">2022-11-30T07:36:27Z</dcterms:modified>
</cp:coreProperties>
</file>